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BE8A-D646-45B1-ACED-8361B3020DE8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2C791A-9AB9-4350-87E4-48AAF838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BE8A-D646-45B1-ACED-8361B3020DE8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791A-9AB9-4350-87E4-48AAF838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BE8A-D646-45B1-ACED-8361B3020DE8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791A-9AB9-4350-87E4-48AAF838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BE8A-D646-45B1-ACED-8361B3020DE8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2C791A-9AB9-4350-87E4-48AAF838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BE8A-D646-45B1-ACED-8361B3020DE8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791A-9AB9-4350-87E4-48AAF838E8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BE8A-D646-45B1-ACED-8361B3020DE8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791A-9AB9-4350-87E4-48AAF838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BE8A-D646-45B1-ACED-8361B3020DE8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32C791A-9AB9-4350-87E4-48AAF838E8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BE8A-D646-45B1-ACED-8361B3020DE8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791A-9AB9-4350-87E4-48AAF838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BE8A-D646-45B1-ACED-8361B3020DE8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791A-9AB9-4350-87E4-48AAF838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BE8A-D646-45B1-ACED-8361B3020DE8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791A-9AB9-4350-87E4-48AAF838E8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BE8A-D646-45B1-ACED-8361B3020DE8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C791A-9AB9-4350-87E4-48AAF838E8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B1BE8A-D646-45B1-ACED-8361B3020DE8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32C791A-9AB9-4350-87E4-48AAF838E8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9600" y="152400"/>
            <a:ext cx="1828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emoirs of a goldf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18056"/>
          </a:xfrm>
          <a:prstGeom prst="rect">
            <a:avLst/>
          </a:prstGeom>
        </p:spPr>
      </p:pic>
      <p:sp>
        <p:nvSpPr>
          <p:cNvPr id="21506" name="AutoShape 2" descr="data:image/jpeg;base64,/9j/4AAQSkZJRgABAQAAAQABAAD/2wCEAAkGBhQSERQUEhQUFRUVFhQZGBgVGBcUGBoUFBgYGBcXGBUXHCYgFx0jHBYUHy8gJScpLCwsFR4xNTAqNSYsLCkBCQoKDgwOGg8PGi8iHyQtLSwsNTUsLC4sLDQsLSwpKSwtLCwsLCwvLCwsKSwsLCwpLCwsLC0sLCwsLCwpLCwsLP/AABEIAG8AoAMBIgACEQEDEQH/xAAbAAABBQEBAAAAAAAAAAAAAAAEAAEDBQYCB//EADgQAAEDAQYCBwYFBQEAAAAAAAEAAhEDBAUSITFBUWEiMnGBkbHwBhOhwdHhFCNSYnIzQoKS8RX/xAAaAQACAwEBAAAAAAAAAAAAAAAAAwIEBQEG/8QAJhEAAgIBBQACAgIDAAAAAAAAAAECAxEEEiExQSJRE2EFMhRCgf/aAAwDAQACEQMRAD8A9wSSSQAkkkxKAHSQptOP+m5pIOfzRQQcTyJJMSg6F703uLQdDE7T2qMpxj2yai30GpJSkpERJKG02oMEu3IA7TopKdUOEjMFBzK6E94AJOg8lWUbW5zsZyb/AGg8DueZ+ASvy0QGs/Wc/wCLcz8k9N23Dbn68ln33/PYvCxGHx3P0s2ukJ0JRfHZ6z5IsK7CW5ZEtYEkkkpnBJJJIAYhMwQF1KZADqOuzE0t0kEeIUi5e8DXcx4oOMzl3WatTqtY4tgHFkdjlpr3LSoAWVr6gqOa5rmGBnkR80eusXVDasAd7V8FF7hqGmO05LGXbiaAdsjrxj7eK0vtbUiyvzgmI4nPZYmxWwNOcxPPT15LG18k5pfo3dDW3U3+za2S+jAkA98cwrGleAOoj4jxCzNhvCm4EYmyToTB20R9Ix37+u5Kr1lkcJvIi3TxT6wXdpszajS1wlpXFjphgwNBAbGvPnuobLXgwTl6+COWxVYrI5RnShtZnr/qD39MZ9RxHiJCkoVs/XrdR+1TcJo1f0uLT2OH2UNF4IBBzjTw+ixNWmr3js1IJOpF6wqSk+DHh80BY7RnHqfUoykZcOQ8/wDi0tPapxTRRnHa+QpJJJXhIkkkkAMUxKclRgoOZJAVHVxS3DET0p1jkuphcurQRkTO4z8UASoe3W1tKm57zAaPQHNEFYX2qvX3tT3beow583/bTxSNRcqobmWtLQ77NvnpWXjeL69QvfzhuzR9ea4osYCcWcAwBpJAiT4+ASYxO5i847cy3PlnqNiUdkeEKpTYeqSDByOeYPHiR8VJZrwq0+q7IbHMfHRQAKUUpUZWZ5wc2LGJcr9l9d3tGx/Rf0HHc9Wds9oWrovloPEBeaGzoqyXnXpCKbzhGxGId06K9ptaq+JGbqf49T5rZrfamnistTlhPgQsxYbVpJ4FNa77r1W4HuaGu1wtiY4lBCiR4SPok6y2F0lKI3S6aVdbjP7NTZavxVlZrQ6OqPFZe7bWcsS0NGuCNR8fkp6O3bw2UdVVtZa0qkhSIGz1AD25HhOxzRpK3a571kzJLBBa3vAGAA559nHyRAWesltq++wODicQH7Y3MLQhNawJrnuyyOq5cBMSkFw62NXpB7S06FR2O0Nk0wTLZmde1dVXEAloBMZDT4rtgGpADiM/pO6DnvALfl5e5ouducm/yOnhr3Lz9jFae0F6fiK0McDTpZADd51cfIIAugdi85r7989q8PT/AMfV+Ovc+2RVHFujS7sj5qVjsQ07iIKBPtAwEgNeQNSGkhGWK86dXqkSqUozSy0W/wAib7Jvc5KSm3Lsj0VLQZnmntFlIzGR9ZFRjz2RlPnAnUwM9XAyRGRAXYu9zycIwhzS5oO4Gw8URY3gMxMacTDnvkciHBWtO73HU5DpMjSDq1X40b1wijZqHBlYy7BDcPSJIIJ+LSpG3W1uZkgg/wCLp2V62zhohoAzxR5oJ9I1amBvRES48BpA5nNMlpduEu2Vf8mT94KB9EtJcAS1pgxnh5FWVkfIluflC0dGyNYwMaAGgace3j2qltdzOpuLqAlpnEzt/Spz0Dgk1z9hHVq34y4+gmjWERKsLLaQct/NZxlaNWuHLCURTtZMBrHHsaVCi+dbxgXbSmX1d+FpcASRsNSpGOkA6dqHs4qYelE7DgOZ3OqKW9F5WTPxhgyaU2Jc13w1x5FDFrlnbHSAeKrfaWoRZnhpgvwskaw8gH4T4om7qs028pHgSE16Ug6lB2c0+BS3LNba+hsVixJ/Z5u+zCkcTBhAgEDTD8yF3anlzcI1cQ0d5RV8PZStFKg4gOqk4cUNaABq5x04Dmg7L1qZOzmT3GCsCyt7lKSPTae2MoyS8LB9mDGhoEAAcu9VFqsQccTei8aOHHg7iFrL9otpU3VHmGtEknSPULOXZaaVppmpTqsnGWYHQH/yw6xupqqxZeCorYcZZZXNbDUYCRBBwuHBwWpp0Q5kAT63Ky91UMJqtjrFn+wGfy8FrrDRIC7p6k5vHpHUSe1Mp6INnrh39jui7hnoVomt4baDkdkNb7AHtIPBd3NULqYDus2Wn/FX6a3W3Dzwp2zU1v8AfQojKVTCsW19YxtAy4hx+qvnBZa93fntjh81zV5hiSI0Yk2i5p1iHiCSJgyZ17VawqSxNL3CMgDJV2naSUpRbkJuiovAoShJKVcEiSQ9O1YiMOYjM+WW85+CIQcTyCLiszE1zeII8U4KeUPkhnBR3facLXNMgtc4R25+c8ETabzApunPonkdCuL0utxd7ylGIjpNOWKNCDs5U9orP0dTqA8MJKxLfz0yxHo1a413fIqPa26KVtbTe9xpVmNwwWlwc0mejB1mc+ZyK4Fl6PIR9lfWKi17QypjaG5kkFstGmoy+yJ/C2aI/MYDuZg8OsEmTsuXy8LdVldDeF2VN42htrsb7NUe2lUc0BrnZNJaQWme4SOayHsv7H1KFrbVqYQ2nJAa9tRznERAw5BuepjsW4tNwECWEPb+3Mx/FcWWwNyyB5R8kPWWQjtaIvT0SlvjL/gVZqWGaj4jFtpiOwO8ZCVpLMQQIVd+E97T900ZGA4/pEzlz4Iyw3QaRyeS3YHXx3TtLGz+yXDKl1ilw3yHubIQF3sipVH7gfFoVi4qoda8NWpzLdM9G8lo2NRabK0MtNFha7QGtJVRSusVPzqjsI14dHbPaU7ne9eA7osHWkwTyz2RFutIe5lNpkdZ0aYW6DvPkl2ShJbpdIZHMeI9lhZQxowthEIFplwI1B+H/M0dKs1SUo8FeXfIkxCdJNIg9lsLac4BGIycyc+/REJJIOJY6AMSUriUpUsCMkocnxqIOXQK5glkGfSNVkPhr5kZzEfJKpbHaVMpy6oc0ntRIOaVRgcCCJBSLKs8rhjYWbeHyD0ruYTI6PNhLfhopnXWDrUef9Z8YlBOo1KfV6Te2HDtO/aon3ydIzVdxh/siysy5iy7ZhYA1o7k7rQAqNlepwk931Ugs9V2oA7SD5LrtfUUGyK7YdXvACVj/wD1Jc4yBJJOe5Wmo3MJl7i7kMh9VPWuai/rUmGP2gHxCVbp7Lly8DK76q31kz1K+BkGuLnHRrcz9lZ2WnhEuPSd1o48AOAR1G6KTOqzD2EjyRNKi1vVAHrilw0EvWFmqi/6oayUtzrt2IsFRApw5acIKCwim5NsllJcAp5Uzh0kkEkHT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0"/>
            <a:ext cx="8686800" cy="990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Power point  By:</a:t>
            </a:r>
          </a:p>
          <a:p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James Anderson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228600"/>
            <a:ext cx="1981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8582" y="0"/>
            <a:ext cx="922258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b="1" u="sng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Setting</a:t>
            </a:r>
            <a:endParaRPr lang="en-US" sz="5400" b="1" u="sng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Round fishbowl</a:t>
            </a:r>
          </a:p>
          <a:p>
            <a:r>
              <a:rPr lang="en-US" b="1" cap="all" dirty="0" smtClean="0">
                <a:ln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Enormous glass tank</a:t>
            </a:r>
            <a:endParaRPr lang="en-US" b="1" cap="all" dirty="0">
              <a:ln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shbow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76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u="sng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Favorite Quote</a:t>
            </a:r>
            <a:endParaRPr lang="en-US" b="1" u="sng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“This is my bowl.” </a:t>
            </a:r>
          </a:p>
          <a:p>
            <a:pPr algn="ctr"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“I want my bowl back.”</a:t>
            </a:r>
          </a:p>
          <a:p>
            <a:pPr algn="ctr"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-a little goldfish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u="sng" cap="none" dirty="0" smtClean="0">
                <a:ln w="17780" cmpd="sng">
                  <a:solidFill>
                    <a:srgbClr val="00B0F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Main Characters</a:t>
            </a:r>
            <a:endParaRPr lang="en-US" b="1" u="sng" cap="none" dirty="0">
              <a:ln w="17780" cmpd="sng">
                <a:solidFill>
                  <a:srgbClr val="00B0F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b="1" dirty="0" smtClean="0">
                <a:ln w="17780" cmpd="sng">
                  <a:solidFill>
                    <a:srgbClr val="00B0F0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Goldfish</a:t>
            </a:r>
          </a:p>
          <a:p>
            <a:r>
              <a:rPr lang="en-US" b="1" dirty="0" smtClean="0">
                <a:ln w="17780" cmpd="sng">
                  <a:solidFill>
                    <a:srgbClr val="00B0F0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Mr. Bubbles</a:t>
            </a:r>
          </a:p>
          <a:p>
            <a:r>
              <a:rPr lang="en-US" b="1" dirty="0" smtClean="0">
                <a:ln w="17780" cmpd="sng">
                  <a:solidFill>
                    <a:srgbClr val="00B0F0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Mervin</a:t>
            </a:r>
          </a:p>
          <a:p>
            <a:r>
              <a:rPr lang="en-US" b="1" dirty="0" smtClean="0">
                <a:ln w="17780" cmpd="sng">
                  <a:solidFill>
                    <a:srgbClr val="00B0F0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Fred</a:t>
            </a:r>
          </a:p>
          <a:p>
            <a:r>
              <a:rPr lang="en-US" b="1" dirty="0" smtClean="0">
                <a:ln w="17780" cmpd="sng">
                  <a:solidFill>
                    <a:srgbClr val="00B0F0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Rhoda and Clark</a:t>
            </a:r>
          </a:p>
          <a:p>
            <a:r>
              <a:rPr lang="en-US" b="1" dirty="0" smtClean="0">
                <a:ln w="17780" cmpd="sng">
                  <a:solidFill>
                    <a:srgbClr val="00B0F0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Cha-Cha</a:t>
            </a:r>
          </a:p>
          <a:p>
            <a:r>
              <a:rPr lang="en-US" b="1" dirty="0" smtClean="0">
                <a:ln w="17780" cmpd="sng">
                  <a:solidFill>
                    <a:srgbClr val="00B0F0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Gracie</a:t>
            </a:r>
          </a:p>
          <a:p>
            <a:pPr>
              <a:buNone/>
            </a:pP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4" name="Picture 3" descr="snail-clipart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667000"/>
            <a:ext cx="425043" cy="585787"/>
          </a:xfrm>
          <a:prstGeom prst="rect">
            <a:avLst/>
          </a:prstGeom>
        </p:spPr>
      </p:pic>
      <p:pic>
        <p:nvPicPr>
          <p:cNvPr id="5" name="Picture 4" descr="cra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3352800"/>
            <a:ext cx="762000" cy="576487"/>
          </a:xfrm>
          <a:prstGeom prst="rect">
            <a:avLst/>
          </a:prstGeom>
        </p:spPr>
      </p:pic>
      <p:pic>
        <p:nvPicPr>
          <p:cNvPr id="6" name="Picture 5" descr="gupp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3810000"/>
            <a:ext cx="762000" cy="762000"/>
          </a:xfrm>
          <a:prstGeom prst="rect">
            <a:avLst/>
          </a:prstGeom>
        </p:spPr>
      </p:pic>
      <p:pic>
        <p:nvPicPr>
          <p:cNvPr id="7" name="Picture 6" descr="gupp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3810000"/>
            <a:ext cx="762000" cy="762000"/>
          </a:xfrm>
          <a:prstGeom prst="rect">
            <a:avLst/>
          </a:prstGeom>
        </p:spPr>
      </p:pic>
      <p:pic>
        <p:nvPicPr>
          <p:cNvPr id="8" name="Picture 7" descr="angelfis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62200" y="4495800"/>
            <a:ext cx="666411" cy="647700"/>
          </a:xfrm>
          <a:prstGeom prst="rect">
            <a:avLst/>
          </a:prstGeom>
        </p:spPr>
      </p:pic>
      <p:pic>
        <p:nvPicPr>
          <p:cNvPr id="9" name="Picture 8" descr="goldfis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57400" y="5105400"/>
            <a:ext cx="731520" cy="731520"/>
          </a:xfrm>
          <a:prstGeom prst="rect">
            <a:avLst/>
          </a:prstGeom>
        </p:spPr>
      </p:pic>
      <p:pic>
        <p:nvPicPr>
          <p:cNvPr id="10" name="Picture 9" descr="goldfis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62200" y="1371600"/>
            <a:ext cx="731520" cy="731520"/>
          </a:xfrm>
          <a:prstGeom prst="rect">
            <a:avLst/>
          </a:prstGeom>
        </p:spPr>
      </p:pic>
      <p:pic>
        <p:nvPicPr>
          <p:cNvPr id="12" name="Picture 11" descr="bubbl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95600" y="2133600"/>
            <a:ext cx="990600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Character Descriptions</a:t>
            </a:r>
            <a:endParaRPr lang="en-US" b="1" cap="none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Mr. Bubbles: Air maker</a:t>
            </a: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Goldfish: Nameless Goldfish</a:t>
            </a: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Mervin: Snail</a:t>
            </a: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Fred: Crab</a:t>
            </a: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Rhoda and Clark: Guppies</a:t>
            </a: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Cha-Cha: Angelfish</a:t>
            </a: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Gracie: Another Goldfish</a:t>
            </a:r>
          </a:p>
          <a:p>
            <a:endParaRPr lang="en-US" sz="2800" dirty="0" smtClean="0"/>
          </a:p>
        </p:txBody>
      </p:sp>
      <p:pic>
        <p:nvPicPr>
          <p:cNvPr id="4" name="Picture 3" descr="cra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048000"/>
            <a:ext cx="762000" cy="576487"/>
          </a:xfrm>
          <a:prstGeom prst="rect">
            <a:avLst/>
          </a:prstGeom>
        </p:spPr>
      </p:pic>
      <p:pic>
        <p:nvPicPr>
          <p:cNvPr id="5" name="Picture 4" descr="snail-clipart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19400" y="2514600"/>
            <a:ext cx="381000" cy="525088"/>
          </a:xfrm>
          <a:prstGeom prst="rect">
            <a:avLst/>
          </a:prstGeom>
        </p:spPr>
      </p:pic>
      <p:pic>
        <p:nvPicPr>
          <p:cNvPr id="6" name="Picture 5" descr="gupp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3505200"/>
            <a:ext cx="762000" cy="762000"/>
          </a:xfrm>
          <a:prstGeom prst="rect">
            <a:avLst/>
          </a:prstGeom>
        </p:spPr>
      </p:pic>
      <p:pic>
        <p:nvPicPr>
          <p:cNvPr id="7" name="Picture 6" descr="gupp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2600" y="3505200"/>
            <a:ext cx="762000" cy="762000"/>
          </a:xfrm>
          <a:prstGeom prst="rect">
            <a:avLst/>
          </a:prstGeom>
        </p:spPr>
      </p:pic>
      <p:pic>
        <p:nvPicPr>
          <p:cNvPr id="8" name="Picture 7" descr="angelfis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0" y="4038600"/>
            <a:ext cx="666411" cy="647700"/>
          </a:xfrm>
          <a:prstGeom prst="rect">
            <a:avLst/>
          </a:prstGeom>
        </p:spPr>
      </p:pic>
      <p:pic>
        <p:nvPicPr>
          <p:cNvPr id="9" name="Picture 8" descr="goldfis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43400" y="4724400"/>
            <a:ext cx="731520" cy="731520"/>
          </a:xfrm>
          <a:prstGeom prst="rect">
            <a:avLst/>
          </a:prstGeom>
        </p:spPr>
      </p:pic>
      <p:pic>
        <p:nvPicPr>
          <p:cNvPr id="10" name="Picture 9" descr="goldfis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05400" y="1981200"/>
            <a:ext cx="731520" cy="731520"/>
          </a:xfrm>
          <a:prstGeom prst="rect">
            <a:avLst/>
          </a:prstGeom>
        </p:spPr>
      </p:pic>
      <p:pic>
        <p:nvPicPr>
          <p:cNvPr id="11" name="Picture 10" descr="bubbl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67200" y="1371600"/>
            <a:ext cx="990600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u="sng" dirty="0" smtClean="0">
                <a:ln>
                  <a:solidFill>
                    <a:schemeClr val="bg2">
                      <a:lumMod val="25000"/>
                    </a:schemeClr>
                  </a:solidFill>
                </a:ln>
              </a:rPr>
              <a:t>Plot</a:t>
            </a:r>
            <a:endParaRPr lang="en-US" sz="4800" u="sng" dirty="0">
              <a:ln>
                <a:solidFill>
                  <a:schemeClr val="bg2">
                    <a:lumMod val="25000"/>
                  </a:schemeClr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spc="100" dirty="0" smtClean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First: </a:t>
            </a:r>
            <a:r>
              <a:rPr lang="en-US" b="1" spc="100" dirty="0" smtClean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The goldfish lives alone in a small bowl. </a:t>
            </a:r>
          </a:p>
          <a:p>
            <a:r>
              <a:rPr lang="en-US" b="1" u="sng" spc="100" dirty="0" smtClean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Then: </a:t>
            </a:r>
            <a:r>
              <a:rPr lang="en-US" b="1" spc="100" dirty="0" smtClean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It got too crowded in the little bowl for the goldfish (who has no name).  He gets put in a new bowl, but gets lonely.  </a:t>
            </a:r>
          </a:p>
          <a:p>
            <a:r>
              <a:rPr lang="en-US" b="1" u="sng" spc="100" dirty="0" smtClean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Last: </a:t>
            </a:r>
            <a:r>
              <a:rPr lang="en-US" b="1" spc="100" dirty="0" smtClean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He gets put into a new enormous tank with all of his friends.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rowded fishbow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4648200"/>
            <a:ext cx="2505075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u="sng" cap="none" dirty="0" smtClean="0">
                <a:ln w="11430"/>
                <a:solidFill>
                  <a:srgbClr val="FF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Favorite Part</a:t>
            </a:r>
            <a:endParaRPr lang="en-US" b="1" u="sng" cap="none" dirty="0">
              <a:ln w="11430"/>
              <a:solidFill>
                <a:srgbClr val="FF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main goldfish meets a girl.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boy and girl goldf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2286000"/>
            <a:ext cx="3048000" cy="3347103"/>
          </a:xfrm>
          <a:prstGeom prst="rect">
            <a:avLst/>
          </a:prstGeom>
        </p:spPr>
      </p:pic>
      <p:sp>
        <p:nvSpPr>
          <p:cNvPr id="6" name="Heart 5"/>
          <p:cNvSpPr/>
          <p:nvPr/>
        </p:nvSpPr>
        <p:spPr>
          <a:xfrm>
            <a:off x="2590800" y="2133600"/>
            <a:ext cx="762000" cy="53340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art 6"/>
          <p:cNvSpPr/>
          <p:nvPr/>
        </p:nvSpPr>
        <p:spPr>
          <a:xfrm>
            <a:off x="2590800" y="5257800"/>
            <a:ext cx="762000" cy="53340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art 7"/>
          <p:cNvSpPr/>
          <p:nvPr/>
        </p:nvSpPr>
        <p:spPr>
          <a:xfrm>
            <a:off x="5486400" y="5257800"/>
            <a:ext cx="762000" cy="53340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art 8"/>
          <p:cNvSpPr/>
          <p:nvPr/>
        </p:nvSpPr>
        <p:spPr>
          <a:xfrm>
            <a:off x="5410200" y="2133600"/>
            <a:ext cx="762000" cy="533400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art 9"/>
          <p:cNvSpPr/>
          <p:nvPr/>
        </p:nvSpPr>
        <p:spPr>
          <a:xfrm>
            <a:off x="2438400" y="3581400"/>
            <a:ext cx="762000" cy="53340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art 10"/>
          <p:cNvSpPr/>
          <p:nvPr/>
        </p:nvSpPr>
        <p:spPr>
          <a:xfrm>
            <a:off x="4572000" y="5334000"/>
            <a:ext cx="762000" cy="53340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art 11"/>
          <p:cNvSpPr/>
          <p:nvPr/>
        </p:nvSpPr>
        <p:spPr>
          <a:xfrm>
            <a:off x="3505200" y="5334000"/>
            <a:ext cx="762000" cy="53340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art 12"/>
          <p:cNvSpPr/>
          <p:nvPr/>
        </p:nvSpPr>
        <p:spPr>
          <a:xfrm>
            <a:off x="5638800" y="3657600"/>
            <a:ext cx="762000" cy="53340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art 13"/>
          <p:cNvSpPr/>
          <p:nvPr/>
        </p:nvSpPr>
        <p:spPr>
          <a:xfrm>
            <a:off x="2514600" y="2819400"/>
            <a:ext cx="762000" cy="53340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art 14"/>
          <p:cNvSpPr/>
          <p:nvPr/>
        </p:nvSpPr>
        <p:spPr>
          <a:xfrm>
            <a:off x="2438400" y="4343400"/>
            <a:ext cx="762000" cy="53340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art 15"/>
          <p:cNvSpPr/>
          <p:nvPr/>
        </p:nvSpPr>
        <p:spPr>
          <a:xfrm>
            <a:off x="5562600" y="4419600"/>
            <a:ext cx="762000" cy="53340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art 16"/>
          <p:cNvSpPr/>
          <p:nvPr/>
        </p:nvSpPr>
        <p:spPr>
          <a:xfrm>
            <a:off x="5562600" y="2895600"/>
            <a:ext cx="762000" cy="533400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art 17"/>
          <p:cNvSpPr/>
          <p:nvPr/>
        </p:nvSpPr>
        <p:spPr>
          <a:xfrm>
            <a:off x="3505200" y="2133600"/>
            <a:ext cx="762000" cy="53340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art 18"/>
          <p:cNvSpPr/>
          <p:nvPr/>
        </p:nvSpPr>
        <p:spPr>
          <a:xfrm>
            <a:off x="4495800" y="2057400"/>
            <a:ext cx="762000" cy="533400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latin typeface="Antique Olive Compact" pitchFamily="34" charset="0"/>
              </a:rPr>
              <a:t>Theme</a:t>
            </a:r>
            <a:endParaRPr lang="en-US" b="1" u="sng" dirty="0">
              <a:latin typeface="Antique Olive Co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Different friends can make up a family. 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5" name="Picture 4" descr="differ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2667000"/>
            <a:ext cx="3976687" cy="2124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00B050"/>
                </a:solidFill>
                <a:latin typeface="Bernard MT Condensed" pitchFamily="18" charset="0"/>
              </a:rPr>
              <a:t>Recommendations</a:t>
            </a:r>
            <a:endParaRPr lang="en-US" u="sng" dirty="0">
              <a:solidFill>
                <a:srgbClr val="00B05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ernard MT Condensed" pitchFamily="18" charset="0"/>
              </a:rPr>
              <a:t> 	</a:t>
            </a:r>
            <a:r>
              <a:rPr lang="en-US" dirty="0" smtClean="0">
                <a:solidFill>
                  <a:srgbClr val="00B050"/>
                </a:solidFill>
                <a:latin typeface="Bernard MT Condensed" pitchFamily="18" charset="0"/>
              </a:rPr>
              <a:t>I would recommend this book because it’s funny and I can relate to the main character. </a:t>
            </a:r>
            <a:endParaRPr lang="en-US" dirty="0">
              <a:solidFill>
                <a:srgbClr val="00B050"/>
              </a:solidFill>
              <a:latin typeface="Bernard MT Condensed" pitchFamily="18" charset="0"/>
            </a:endParaRPr>
          </a:p>
        </p:txBody>
      </p:sp>
      <p:pic>
        <p:nvPicPr>
          <p:cNvPr id="4" name="Picture 3" descr="memoirs of a goldfish  numero d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3124200"/>
            <a:ext cx="2222500" cy="222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300</TotalTime>
  <Words>153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Slide 1</vt:lpstr>
      <vt:lpstr>Setting</vt:lpstr>
      <vt:lpstr>Favorite Quote</vt:lpstr>
      <vt:lpstr>Main Characters</vt:lpstr>
      <vt:lpstr>Character Descriptions</vt:lpstr>
      <vt:lpstr>Plot</vt:lpstr>
      <vt:lpstr>Favorite Part</vt:lpstr>
      <vt:lpstr>Theme</vt:lpstr>
      <vt:lpstr>Recommendations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dikrem</cp:lastModifiedBy>
  <cp:revision>36</cp:revision>
  <dcterms:created xsi:type="dcterms:W3CDTF">2012-12-06T19:30:05Z</dcterms:created>
  <dcterms:modified xsi:type="dcterms:W3CDTF">2013-01-03T23:48:40Z</dcterms:modified>
</cp:coreProperties>
</file>